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70" r:id="rId4"/>
    <p:sldId id="271" r:id="rId5"/>
    <p:sldId id="256" r:id="rId6"/>
    <p:sldId id="257" r:id="rId7"/>
    <p:sldId id="258" r:id="rId8"/>
    <p:sldId id="267" r:id="rId9"/>
    <p:sldId id="266" r:id="rId10"/>
    <p:sldId id="264" r:id="rId11"/>
    <p:sldId id="265" r:id="rId12"/>
    <p:sldId id="259" r:id="rId13"/>
    <p:sldId id="263" r:id="rId14"/>
    <p:sldId id="261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E318-B6EE-4650-9A35-9EE23E1D1C3C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7C0AF-7B0A-4CFB-AC0D-B93BB7005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4568-14A0-4C14-961B-FBA12A7937D8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7CB73-779C-48B0-98C1-6DEFC759F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10ACE-2292-481B-9869-85DC9B141430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B09F-FF19-43BE-BB21-9E4D8303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1D35B-CA82-4CAA-AA51-A6721D2926B9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6FE7-53EC-4898-8F59-827581534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0EA0-4714-4F0A-B7C7-721523E7C247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18E1-05A7-460D-91D2-4CBF3FC22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F407-475D-4902-91F0-896E78FDC890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08EE-553F-4F41-A695-92EAC0470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80F8-E16B-458B-9CF5-31B5C820AF94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E7D0F-F789-4850-9FA6-DDE3303C2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0BE8-2E5C-4EC6-8147-A6A85AF030AF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A6365-89FF-448C-80AC-1B2F292C3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4EDE-2D54-4B71-AFBD-A9E08FF611CC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9D27-3AC0-4FF8-9EC8-315BB51F4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0A5F-D35F-4CF0-BF8D-9DAD14257BE5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AF2A7-5C4B-4BF4-8513-1700CE60C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E3162-DDA9-43D4-82FD-0CDB0E064AF1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2F79-BF54-4D41-BA58-F590E8D0C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E97433-F3BE-4456-B30C-F11828F3049F}" type="datetimeFigureOut">
              <a:rPr lang="en-US"/>
              <a:pPr>
                <a:defRPr/>
              </a:pPr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FB39D9-6A3D-43A5-A895-4545EE6FB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smtClean="0">
                <a:latin typeface="Baskerville Old Face"/>
              </a:rPr>
              <a:t>College Research Presentation</a:t>
            </a:r>
          </a:p>
        </p:txBody>
      </p:sp>
      <p:sp>
        <p:nvSpPr>
          <p:cNvPr id="1331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Baskerville Old Face"/>
              </a:rPr>
              <a:t>Mr. Rutkowski</a:t>
            </a:r>
          </a:p>
          <a:p>
            <a:r>
              <a:rPr lang="en-US" smtClean="0">
                <a:solidFill>
                  <a:schemeClr val="tx1"/>
                </a:solidFill>
                <a:latin typeface="Baskerville Old Face"/>
              </a:rPr>
              <a:t>AVID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Admission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GPA requirement?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ACT / SAT requirement?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Date by which ACT / SAT test scores must be received by school?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Class rank?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 school course requirements?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Filing deadline to enroll for Fall 2013?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(e.g., if the general filing deadline is January 15</a:t>
            </a:r>
            <a:r>
              <a:rPr lang="en-US" baseline="30000" dirty="0" smtClean="0"/>
              <a:t>th</a:t>
            </a:r>
            <a:r>
              <a:rPr lang="en-US" dirty="0" smtClean="0"/>
              <a:t>, then the filing deadline to enroll for Fall 2013 is January 15, 2013.)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Freshmen 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recent acceptance statistics: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Average number of total applicants?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Average number of applicants accepted?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Percent of applicants who graduated from public high schools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Academic criteria considered when reviewing applications? (class rank, GPA, etc.)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Non-academic criteria considered when reviewing applications? (e.g., sports, clubs, awards,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Tuition &amp;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In-state student?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Out-of-state student?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Additional book fees?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Additional room/board fees?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Additional miscellaneous expenses?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Average total cost for one year 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(add the tuition and fee amounts </a:t>
            </a:r>
            <a:r>
              <a:rPr lang="en-US" smtClean="0"/>
              <a:t>from above </a:t>
            </a:r>
            <a:r>
              <a:rPr lang="en-US" dirty="0" smtClean="0"/>
              <a:t>to arrive at this amount)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Filing date if enrolling for Fall 2013?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Percent of first year students who applied for financial aid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Percent of undergraduate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Percent of graduate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Types of financial aid offered: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Types of academic scholarships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Types of non-academic scholarships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 Website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Attach hyperlink to university/college website</a:t>
            </a:r>
          </a:p>
          <a:p>
            <a:endParaRPr lang="en-US" smtClean="0"/>
          </a:p>
          <a:p>
            <a:r>
              <a:rPr lang="en-US" smtClean="0"/>
              <a:t>Show class:</a:t>
            </a:r>
          </a:p>
          <a:p>
            <a:pPr lvl="1"/>
            <a:r>
              <a:rPr lang="en-US" smtClean="0"/>
              <a:t>Where to find general info/admissions info/cost info/.</a:t>
            </a:r>
          </a:p>
          <a:p>
            <a:pPr lvl="1"/>
            <a:r>
              <a:rPr lang="en-US" smtClean="0"/>
              <a:t>A unique aspect of your college’s/university’s website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Place images on this slide that you think best capture/represent your college.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itchFamily="18" charset="0"/>
              </a:rPr>
              <a:t>College Research Presentation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u="sng" dirty="0" smtClean="0">
                <a:latin typeface="Baskerville Old Face" pitchFamily="18" charset="0"/>
              </a:rPr>
              <a:t>- Guidelines -</a:t>
            </a:r>
            <a:endParaRPr lang="en-US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askerville Old Face" pitchFamily="18" charset="0"/>
              </a:rPr>
              <a:t>You and your partner must prepare a </a:t>
            </a:r>
            <a:r>
              <a:rPr lang="en-US" dirty="0" err="1" smtClean="0">
                <a:latin typeface="Baskerville Old Face" pitchFamily="18" charset="0"/>
              </a:rPr>
              <a:t>Powerpoint</a:t>
            </a:r>
            <a:r>
              <a:rPr lang="en-US" dirty="0" smtClean="0">
                <a:latin typeface="Baskerville Old Face" pitchFamily="18" charset="0"/>
              </a:rPr>
              <a:t> slideshow related to college/university of your choosing.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askerville Old Face" pitchFamily="18" charset="0"/>
              </a:rPr>
              <a:t>You and your partner will present the slideshow to the class as your final exam grade.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Baskerville Old Face" pitchFamily="18" charset="0"/>
              </a:rPr>
              <a:t>This </a:t>
            </a:r>
            <a:r>
              <a:rPr lang="en-US" dirty="0" smtClean="0">
                <a:latin typeface="Baskerville Old Face" pitchFamily="18" charset="0"/>
              </a:rPr>
              <a:t>is a </a:t>
            </a:r>
            <a:r>
              <a:rPr lang="en-US" u="sng" dirty="0" smtClean="0">
                <a:latin typeface="Baskerville Old Face" pitchFamily="18" charset="0"/>
              </a:rPr>
              <a:t>300</a:t>
            </a:r>
            <a:r>
              <a:rPr lang="en-US" dirty="0" smtClean="0">
                <a:latin typeface="Baskerville Old Face" pitchFamily="18" charset="0"/>
              </a:rPr>
              <a:t> pt. assignment.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Baskerville Old Face" pitchFamily="18" charset="0"/>
              </a:rPr>
              <a:t>You will receive </a:t>
            </a:r>
            <a:r>
              <a:rPr lang="en-US" u="sng" dirty="0" smtClean="0">
                <a:latin typeface="Baskerville Old Face" pitchFamily="18" charset="0"/>
              </a:rPr>
              <a:t>two</a:t>
            </a:r>
            <a:r>
              <a:rPr lang="en-US" dirty="0" smtClean="0">
                <a:latin typeface="Baskerville Old Face" pitchFamily="18" charset="0"/>
              </a:rPr>
              <a:t> grades: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latin typeface="Baskerville Old Face" pitchFamily="18" charset="0"/>
              </a:rPr>
              <a:t>One</a:t>
            </a:r>
            <a:r>
              <a:rPr lang="en-US" dirty="0" smtClean="0">
                <a:latin typeface="Baskerville Old Face" pitchFamily="18" charset="0"/>
              </a:rPr>
              <a:t> for the slideshow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latin typeface="Baskerville Old Face" pitchFamily="18" charset="0"/>
              </a:rPr>
              <a:t>One</a:t>
            </a:r>
            <a:r>
              <a:rPr lang="en-US" dirty="0" smtClean="0">
                <a:latin typeface="Baskerville Old Face" pitchFamily="18" charset="0"/>
              </a:rPr>
              <a:t> for the presentation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Baskerville Old Face" pitchFamily="18" charset="0"/>
              </a:rPr>
              <a:t>I will provide a copy of the grading rubric next week.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itchFamily="18" charset="0"/>
              </a:rPr>
              <a:t>College Research Presentation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u="sng" dirty="0" smtClean="0">
                <a:latin typeface="Baskerville Old Face" pitchFamily="18" charset="0"/>
              </a:rPr>
              <a:t>- Guidelines -</a:t>
            </a:r>
            <a:endParaRPr lang="en-US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askerville Old Face" pitchFamily="18" charset="0"/>
              </a:rPr>
              <a:t>You must use the slides provided in this template, and it is expected that you will find all of the information requested, unless you have spoken to me about it.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askerville Old Face" pitchFamily="18" charset="0"/>
              </a:rPr>
              <a:t>You will find a majority of your information by visiting “What’s Next Illinois?” and the college’s/university’s website, </a:t>
            </a:r>
            <a:r>
              <a:rPr lang="en-US" u="sng" dirty="0" smtClean="0">
                <a:latin typeface="Baskerville Old Face" pitchFamily="18" charset="0"/>
              </a:rPr>
              <a:t>but</a:t>
            </a:r>
            <a:r>
              <a:rPr lang="en-US" dirty="0" smtClean="0">
                <a:latin typeface="Baskerville Old Face" pitchFamily="18" charset="0"/>
              </a:rPr>
              <a:t> you might find yourself needing to make a phone call to someone at the college/university for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itchFamily="18" charset="0"/>
              </a:rPr>
              <a:t>College Research Presentation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u="sng" dirty="0" smtClean="0">
                <a:latin typeface="Baskerville Old Face" pitchFamily="18" charset="0"/>
              </a:rPr>
              <a:t>- Guidelines -</a:t>
            </a:r>
            <a:endParaRPr lang="en-US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askerville Old Face" pitchFamily="18" charset="0"/>
              </a:rPr>
              <a:t>You will be allotted </a:t>
            </a:r>
            <a:r>
              <a:rPr lang="en-US" u="sng" dirty="0" smtClean="0">
                <a:latin typeface="Baskerville Old Face" pitchFamily="18" charset="0"/>
              </a:rPr>
              <a:t>five minutes</a:t>
            </a:r>
            <a:r>
              <a:rPr lang="en-US" dirty="0" smtClean="0">
                <a:latin typeface="Baskerville Old Face" pitchFamily="18" charset="0"/>
              </a:rPr>
              <a:t> to present to the class.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askerville Old Face" pitchFamily="18" charset="0"/>
              </a:rPr>
              <a:t>You must dress in </a:t>
            </a:r>
            <a:r>
              <a:rPr lang="en-US" u="sng" dirty="0" smtClean="0">
                <a:latin typeface="Baskerville Old Face" pitchFamily="18" charset="0"/>
              </a:rPr>
              <a:t>professional attire</a:t>
            </a:r>
            <a:r>
              <a:rPr lang="en-US" dirty="0" smtClean="0">
                <a:latin typeface="Baskerville Old Face" pitchFamily="18" charset="0"/>
              </a:rPr>
              <a:t> for your presentation.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askerville Old Face" pitchFamily="18" charset="0"/>
              </a:rPr>
              <a:t>You </a:t>
            </a:r>
            <a:r>
              <a:rPr lang="en-US" u="sng" dirty="0" smtClean="0">
                <a:latin typeface="Baskerville Old Face" pitchFamily="18" charset="0"/>
              </a:rPr>
              <a:t>should rehearse</a:t>
            </a:r>
            <a:r>
              <a:rPr lang="en-US" dirty="0" smtClean="0">
                <a:latin typeface="Baskerville Old Face" pitchFamily="18" charset="0"/>
              </a:rPr>
              <a:t> your presentation prior to your presentation date to ensure you come across as well-prepared and informed.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Name of </a:t>
            </a:r>
            <a:br>
              <a:rPr lang="en-US" smtClean="0"/>
            </a:br>
            <a:r>
              <a:rPr lang="en-US" smtClean="0"/>
              <a:t>University /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Names of Presenters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City/state in which college is located?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Size of student body: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Undergraduate students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Graduate students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Student body broken down by ethnicity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Ethnicity #1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Ethnicity #2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Etc.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Calendar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Time frame for typical school year (e.g., Sept. – May)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Duration of term (e.g., quarters or semesters system)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Which program(s) are the most popular (highest number of enrolled students)?</a:t>
            </a:r>
          </a:p>
          <a:p>
            <a:endParaRPr lang="en-US" smtClean="0"/>
          </a:p>
          <a:p>
            <a:r>
              <a:rPr lang="en-US" smtClean="0"/>
              <a:t>Which program(s) are world renown?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Athletics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School colors / mascot?</a:t>
            </a:r>
          </a:p>
          <a:p>
            <a:endParaRPr lang="en-US" smtClean="0"/>
          </a:p>
          <a:p>
            <a:r>
              <a:rPr lang="en-US" smtClean="0"/>
              <a:t>Athletic(s) it’s best known for?</a:t>
            </a:r>
          </a:p>
          <a:p>
            <a:endParaRPr lang="en-US" smtClean="0"/>
          </a:p>
          <a:p>
            <a:r>
              <a:rPr lang="en-US" smtClean="0"/>
              <a:t>List other types of athletics offered at school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Student Activities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 any other student activities at the school (e.g., student government, student newspaper,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498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Arial</vt:lpstr>
      <vt:lpstr>Baskerville Old Face</vt:lpstr>
      <vt:lpstr>Office Theme</vt:lpstr>
      <vt:lpstr>College Research Presentation</vt:lpstr>
      <vt:lpstr>College Research Presentation - Guidelines -</vt:lpstr>
      <vt:lpstr>College Research Presentation - Guidelines -</vt:lpstr>
      <vt:lpstr>College Research Presentation - Guidelines -</vt:lpstr>
      <vt:lpstr>Name of  University / College</vt:lpstr>
      <vt:lpstr>At a Glance</vt:lpstr>
      <vt:lpstr>Academics</vt:lpstr>
      <vt:lpstr>Athletics</vt:lpstr>
      <vt:lpstr>Other Student Activities</vt:lpstr>
      <vt:lpstr>Admission Requirements</vt:lpstr>
      <vt:lpstr>Freshmen Selection Process</vt:lpstr>
      <vt:lpstr>Tuition &amp; Fees</vt:lpstr>
      <vt:lpstr>Financial Aid</vt:lpstr>
      <vt:lpstr>College Website</vt:lpstr>
      <vt:lpstr>Questions?</vt:lpstr>
    </vt:vector>
  </TitlesOfParts>
  <Company>Chicago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University / College</dc:title>
  <dc:creator>ddrutkowski</dc:creator>
  <cp:lastModifiedBy>Bart Steinberg</cp:lastModifiedBy>
  <cp:revision>19</cp:revision>
  <dcterms:created xsi:type="dcterms:W3CDTF">2011-01-06T14:26:59Z</dcterms:created>
  <dcterms:modified xsi:type="dcterms:W3CDTF">2011-01-08T14:45:27Z</dcterms:modified>
</cp:coreProperties>
</file>